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CA39-AA76-48DA-B8AD-8CDFE9B81B3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6D77-53E5-4333-A42D-DE046E95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0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CA39-AA76-48DA-B8AD-8CDFE9B81B3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6D77-53E5-4333-A42D-DE046E95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7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CA39-AA76-48DA-B8AD-8CDFE9B81B3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6D77-53E5-4333-A42D-DE046E95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CA39-AA76-48DA-B8AD-8CDFE9B81B3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6D77-53E5-4333-A42D-DE046E95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7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CA39-AA76-48DA-B8AD-8CDFE9B81B3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6D77-53E5-4333-A42D-DE046E95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CA39-AA76-48DA-B8AD-8CDFE9B81B3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6D77-53E5-4333-A42D-DE046E95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CA39-AA76-48DA-B8AD-8CDFE9B81B3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6D77-53E5-4333-A42D-DE046E95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4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CA39-AA76-48DA-B8AD-8CDFE9B81B3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6D77-53E5-4333-A42D-DE046E95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69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CA39-AA76-48DA-B8AD-8CDFE9B81B3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6D77-53E5-4333-A42D-DE046E95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1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CA39-AA76-48DA-B8AD-8CDFE9B81B3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6D77-53E5-4333-A42D-DE046E95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9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8CA39-AA76-48DA-B8AD-8CDFE9B81B3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6D77-53E5-4333-A42D-DE046E95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8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8CA39-AA76-48DA-B8AD-8CDFE9B81B30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76D77-53E5-4333-A42D-DE046E95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0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38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Science Homework Due </a:t>
            </a:r>
            <a:r>
              <a:rPr lang="en-US" sz="2400" dirty="0" smtClean="0"/>
              <a:t>11/18/19</a:t>
            </a: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r>
              <a:rPr lang="en-US" dirty="0" smtClean="0"/>
              <a:t>We learned “Solids always have a shape, no matter the container! Some are hard, some can break but solids always hold their shape!”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r>
              <a:rPr lang="en-US" dirty="0" smtClean="0"/>
              <a:t>Look at the properties of </a:t>
            </a:r>
            <a:r>
              <a:rPr lang="en-US" dirty="0" smtClean="0"/>
              <a:t>solids listed on the bottom of the page.  Go on a solid matter hunt to find solids that match these properties.  </a:t>
            </a:r>
            <a:r>
              <a:rPr lang="en-US" dirty="0" smtClean="0"/>
              <a:t>Search </a:t>
            </a:r>
            <a:r>
              <a:rPr lang="en-US" dirty="0" smtClean="0"/>
              <a:t>through old </a:t>
            </a:r>
            <a:r>
              <a:rPr lang="en-US" dirty="0" smtClean="0"/>
              <a:t>magazines/newspapers </a:t>
            </a:r>
            <a:r>
              <a:rPr lang="en-US" dirty="0" smtClean="0"/>
              <a:t>for pictures of solid matter.  Cut out the pictures and neatly glue them to the page.  You could also draw examples if you would like! </a:t>
            </a:r>
            <a:endParaRPr lang="en-US" dirty="0" smtClean="0"/>
          </a:p>
          <a:p>
            <a:r>
              <a:rPr lang="en-US" dirty="0" smtClean="0"/>
              <a:t>Remember to label the property on the front of the page.  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Hard solid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Soft solid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Green solid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Sticky solid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Sour Solid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___________ Solid (list a property of your choice and find solid matter that will match!)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r>
              <a:rPr lang="en-US" dirty="0" smtClean="0"/>
              <a:t>Ex: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Round Solid </a:t>
            </a:r>
            <a:r>
              <a:rPr lang="en-US" smtClean="0"/>
              <a:t>(ball)</a:t>
            </a:r>
            <a:r>
              <a:rPr lang="en-US" dirty="0" smtClean="0"/>
              <a:t>		</a:t>
            </a:r>
            <a:r>
              <a:rPr lang="en-US" smtClean="0"/>
              <a:t>Bumpy Solid (rocks)</a:t>
            </a:r>
            <a:endParaRPr lang="en-US" dirty="0" smtClean="0"/>
          </a:p>
        </p:txBody>
      </p:sp>
      <p:pic>
        <p:nvPicPr>
          <p:cNvPr id="3" name="Picture 2" descr="Soccer Ball Football Black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10200"/>
            <a:ext cx="830818" cy="833423"/>
          </a:xfrm>
          <a:prstGeom prst="rect">
            <a:avLst/>
          </a:prstGeom>
        </p:spPr>
      </p:pic>
      <p:pic>
        <p:nvPicPr>
          <p:cNvPr id="4" name="Picture 3" descr="High School Earth Science/Types of Rocks - Wikibooks, open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5376746"/>
            <a:ext cx="11176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7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43729" y="401989"/>
            <a:ext cx="5958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G Second Chances Solid" panose="02000000000000000000" pitchFamily="2" charset="0"/>
              </a:rPr>
              <a:t>All About Solids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71" y="0"/>
            <a:ext cx="9111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Name______________________________________________ Class______________________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39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145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KG Second Chances Solid</vt:lpstr>
      <vt:lpstr>Wingdings</vt:lpstr>
      <vt:lpstr>Office Theme</vt:lpstr>
      <vt:lpstr>PowerPoint Presentation</vt:lpstr>
      <vt:lpstr>PowerPoint Presentation</vt:lpstr>
    </vt:vector>
  </TitlesOfParts>
  <Company>New York City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teacher</cp:lastModifiedBy>
  <cp:revision>4</cp:revision>
  <cp:lastPrinted>2017-11-14T21:02:31Z</cp:lastPrinted>
  <dcterms:created xsi:type="dcterms:W3CDTF">2016-11-03T16:58:12Z</dcterms:created>
  <dcterms:modified xsi:type="dcterms:W3CDTF">2019-11-14T15:06:47Z</dcterms:modified>
</cp:coreProperties>
</file>