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9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1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8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9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0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0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3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0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5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9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8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68B8C-E3DC-4BD2-8275-B3FCBBCB6EA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A7B7-C5C3-4745-8B3E-FB002906B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8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5" y="1219200"/>
            <a:ext cx="6589295" cy="770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0999" y="228600"/>
            <a:ext cx="5764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Name______________________________ Class_________</a:t>
            </a:r>
          </a:p>
          <a:p>
            <a:endParaRPr lang="en-US" dirty="0"/>
          </a:p>
          <a:p>
            <a:pPr algn="ctr"/>
            <a:r>
              <a:rPr lang="en-US" b="1" u="sng" dirty="0" smtClean="0"/>
              <a:t>Science Homework due </a:t>
            </a:r>
            <a:r>
              <a:rPr lang="en-US" b="1" u="sng" dirty="0" smtClean="0"/>
              <a:t>9/23/19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716251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New York City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teacher</cp:lastModifiedBy>
  <cp:revision>2</cp:revision>
  <cp:lastPrinted>2019-09-20T13:59:49Z</cp:lastPrinted>
  <dcterms:created xsi:type="dcterms:W3CDTF">2018-09-25T12:43:14Z</dcterms:created>
  <dcterms:modified xsi:type="dcterms:W3CDTF">2019-09-20T17:47:25Z</dcterms:modified>
</cp:coreProperties>
</file>