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 showGuides="1">
      <p:cViewPr varScale="1">
        <p:scale>
          <a:sx n="87" d="100"/>
          <a:sy n="87" d="100"/>
        </p:scale>
        <p:origin x="144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23824-0492-42C2-BC98-BF4C50458343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3127D-8950-434D-ACE3-8DE102605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7643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23824-0492-42C2-BC98-BF4C50458343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3127D-8950-434D-ACE3-8DE102605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026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23824-0492-42C2-BC98-BF4C50458343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3127D-8950-434D-ACE3-8DE102605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3831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23824-0492-42C2-BC98-BF4C50458343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3127D-8950-434D-ACE3-8DE102605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2855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23824-0492-42C2-BC98-BF4C50458343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3127D-8950-434D-ACE3-8DE102605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396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23824-0492-42C2-BC98-BF4C50458343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3127D-8950-434D-ACE3-8DE102605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0455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23824-0492-42C2-BC98-BF4C50458343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3127D-8950-434D-ACE3-8DE102605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606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23824-0492-42C2-BC98-BF4C50458343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3127D-8950-434D-ACE3-8DE102605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304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23824-0492-42C2-BC98-BF4C50458343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3127D-8950-434D-ACE3-8DE102605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099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23824-0492-42C2-BC98-BF4C50458343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3127D-8950-434D-ACE3-8DE102605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359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23824-0492-42C2-BC98-BF4C50458343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33127D-8950-434D-ACE3-8DE102605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252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B23824-0492-42C2-BC98-BF4C50458343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3127D-8950-434D-ACE3-8DE102605C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381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451555"/>
            <a:ext cx="8534400" cy="640644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124577"/>
            <a:ext cx="924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KG Lego House" panose="02000503000000020004" pitchFamily="2" charset="0"/>
              </a:rPr>
              <a:t>Name</a:t>
            </a:r>
            <a:r>
              <a:rPr lang="en-US" sz="1200" dirty="0" smtClean="0">
                <a:latin typeface="KG Lego House" panose="02000503000000020004" pitchFamily="2" charset="0"/>
              </a:rPr>
              <a:t>______________________________________ </a:t>
            </a:r>
            <a:r>
              <a:rPr lang="en-US" sz="1200" dirty="0">
                <a:latin typeface="KG Lego House" panose="02000503000000020004" pitchFamily="2" charset="0"/>
              </a:rPr>
              <a:t>Class________________           </a:t>
            </a:r>
            <a:r>
              <a:rPr lang="en-US" sz="1200" b="1" dirty="0">
                <a:latin typeface="KG Lego House" panose="02000503000000020004" pitchFamily="2" charset="0"/>
              </a:rPr>
              <a:t>Science Homework due 3/16/20</a:t>
            </a:r>
          </a:p>
          <a:p>
            <a:endParaRPr lang="en-US" sz="1200" u="sng" dirty="0">
              <a:latin typeface="KG Lego House" panose="02000503000000020004" pitchFamily="2" charset="0"/>
            </a:endParaRPr>
          </a:p>
          <a:p>
            <a:r>
              <a:rPr lang="en-US" sz="1200" dirty="0" smtClean="0">
                <a:latin typeface="KG Lego House" panose="02000503000000020004" pitchFamily="2" charset="0"/>
              </a:rPr>
              <a:t>. </a:t>
            </a:r>
            <a:endParaRPr lang="en-US" sz="1200" dirty="0">
              <a:latin typeface="KG Lego House" panose="02000503000000020004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477932" y="80137"/>
            <a:ext cx="2830689" cy="37141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>
              <a:ln w="57150">
                <a:solidFill>
                  <a:schemeClr val="tx1"/>
                </a:solidFill>
              </a:ln>
            </a:endParaRPr>
          </a:p>
        </p:txBody>
      </p:sp>
    </p:spTree>
    <p:extLst>
      <p:ext uri="{BB962C8B-B14F-4D97-AF65-F5344CB8AC3E}">
        <p14:creationId xmlns:p14="http://schemas.microsoft.com/office/powerpoint/2010/main" val="2935994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KG Lego House</vt:lpstr>
      <vt:lpstr>Office Theme</vt:lpstr>
      <vt:lpstr>PowerPoint Presentation</vt:lpstr>
    </vt:vector>
  </TitlesOfParts>
  <Company>NYCDoE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teacher</dc:creator>
  <cp:lastModifiedBy>teacher</cp:lastModifiedBy>
  <cp:revision>2</cp:revision>
  <dcterms:created xsi:type="dcterms:W3CDTF">2020-03-12T19:57:03Z</dcterms:created>
  <dcterms:modified xsi:type="dcterms:W3CDTF">2020-03-12T19:57:59Z</dcterms:modified>
</cp:coreProperties>
</file>