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EBEC-9426-479B-AC78-F830753CE6A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E630-0762-4C24-8877-111F4E108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231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EBEC-9426-479B-AC78-F830753CE6A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E630-0762-4C24-8877-111F4E108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32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EBEC-9426-479B-AC78-F830753CE6A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E630-0762-4C24-8877-111F4E108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42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EBEC-9426-479B-AC78-F830753CE6A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E630-0762-4C24-8877-111F4E108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805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EBEC-9426-479B-AC78-F830753CE6A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E630-0762-4C24-8877-111F4E108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587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EBEC-9426-479B-AC78-F830753CE6A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E630-0762-4C24-8877-111F4E108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80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EBEC-9426-479B-AC78-F830753CE6A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E630-0762-4C24-8877-111F4E108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95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EBEC-9426-479B-AC78-F830753CE6A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E630-0762-4C24-8877-111F4E108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97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EBEC-9426-479B-AC78-F830753CE6A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E630-0762-4C24-8877-111F4E108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44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EBEC-9426-479B-AC78-F830753CE6A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E630-0762-4C24-8877-111F4E108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55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EBEC-9426-479B-AC78-F830753CE6A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E630-0762-4C24-8877-111F4E108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93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5EBEC-9426-479B-AC78-F830753CE6A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EE630-0762-4C24-8877-111F4E108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22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www.youtube.com/watch?v=5sg9sCOXFIk&amp;t=109s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y is the upper atmosphere brighter than the lower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91239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oper Black" panose="0208090404030B020404" pitchFamily="18" charset="0"/>
              </a:rPr>
              <a:t>All About </a:t>
            </a:r>
            <a:br>
              <a:rPr lang="en-US" dirty="0" smtClean="0">
                <a:solidFill>
                  <a:schemeClr val="bg1"/>
                </a:solidFill>
                <a:latin typeface="Cooper Black" panose="0208090404030B020404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Cooper Black" panose="0208090404030B020404" pitchFamily="18" charset="0"/>
              </a:rPr>
              <a:t>Earth’s Atmosphere</a:t>
            </a:r>
            <a:endParaRPr lang="en-US" dirty="0">
              <a:solidFill>
                <a:schemeClr val="bg1"/>
              </a:solidFill>
              <a:latin typeface="Cooper Black" panose="0208090404030B0204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65889"/>
            <a:ext cx="11945008" cy="19123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solidFill>
                  <a:schemeClr val="bg1"/>
                </a:solidFill>
                <a:latin typeface="Cooper Black" panose="0208090404030B020404" pitchFamily="18" charset="0"/>
              </a:rPr>
              <a:t>Use the presentation to help you collect notes in your organizer. Your notes will be evidence you can reference in  our class discussion!</a:t>
            </a:r>
            <a:endParaRPr lang="en-US" sz="3600" dirty="0">
              <a:solidFill>
                <a:schemeClr val="bg1"/>
              </a:solidFill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780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/>
          </p:cNvPr>
          <p:cNvSpPr/>
          <p:nvPr/>
        </p:nvSpPr>
        <p:spPr>
          <a:xfrm>
            <a:off x="368875" y="2307430"/>
            <a:ext cx="39277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dirty="0" smtClean="0">
                <a:effectLst/>
                <a:latin typeface="Roboto"/>
              </a:rPr>
              <a:t>Layers Of Atmosphere | The Dr. </a:t>
            </a:r>
            <a:r>
              <a:rPr lang="en-US" b="0" i="0" dirty="0" err="1" smtClean="0">
                <a:effectLst/>
                <a:latin typeface="Roboto"/>
              </a:rPr>
              <a:t>Binocs</a:t>
            </a:r>
            <a:r>
              <a:rPr lang="en-US" b="0" i="0" dirty="0" smtClean="0">
                <a:effectLst/>
                <a:latin typeface="Roboto"/>
              </a:rPr>
              <a:t> Show | Educational Videos For Kids</a:t>
            </a:r>
            <a:endParaRPr lang="en-US" b="0" i="0" dirty="0">
              <a:effectLst/>
              <a:latin typeface="Roboto"/>
            </a:endParaRPr>
          </a:p>
        </p:txBody>
      </p:sp>
      <p:pic>
        <p:nvPicPr>
          <p:cNvPr id="3" name="Picture 2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757" y="916780"/>
            <a:ext cx="7232764" cy="139065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 rot="815599">
            <a:off x="7123279" y="4272095"/>
            <a:ext cx="4053411" cy="19123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latin typeface="Cooper Black" panose="0208090404030B020404" pitchFamily="18" charset="0"/>
              </a:rPr>
              <a:t>Watch the video to learn more!  Add additional notes on your note taking pages for new information you would like to bring to the discussion!</a:t>
            </a:r>
          </a:p>
          <a:p>
            <a:endParaRPr lang="en-US" sz="3200" dirty="0">
              <a:latin typeface="Cooper Black" panose="0208090404030B020404" pitchFamily="18" charset="0"/>
            </a:endParaRPr>
          </a:p>
          <a:p>
            <a:r>
              <a:rPr lang="en-US" sz="3200" dirty="0" smtClean="0">
                <a:latin typeface="Cooper Black" panose="0208090404030B020404" pitchFamily="18" charset="0"/>
              </a:rPr>
              <a:t>Click on the image to access the video </a:t>
            </a:r>
            <a:r>
              <a:rPr lang="en-US" sz="3200" dirty="0" smtClean="0">
                <a:latin typeface="Cooper Black" panose="0208090404030B020404" pitchFamily="18" charset="0"/>
                <a:sym typeface="Wingdings" panose="05000000000000000000" pitchFamily="2" charset="2"/>
              </a:rPr>
              <a:t> </a:t>
            </a:r>
            <a:endParaRPr lang="en-US" sz="32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82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889"/>
            <a:ext cx="5188945" cy="6862889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 rot="815599">
            <a:off x="6240768" y="1214197"/>
            <a:ext cx="5709461" cy="191239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latin typeface="Cooper Black" panose="0208090404030B020404" pitchFamily="18" charset="0"/>
              </a:rPr>
              <a:t>Review this page first.  Take a few minutes to complete the pie chart and identify the types of gases that are in our atmosphere. </a:t>
            </a:r>
            <a:endParaRPr lang="en-US" sz="36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333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378882">
            <a:off x="441519" y="509737"/>
            <a:ext cx="3319521" cy="4420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398461">
            <a:off x="2533421" y="2161736"/>
            <a:ext cx="3217230" cy="429107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 rot="815599">
            <a:off x="5899243" y="2715331"/>
            <a:ext cx="5709461" cy="19123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latin typeface="Cooper Black" panose="0208090404030B020404" pitchFamily="18" charset="0"/>
              </a:rPr>
              <a:t>These note taking pages will help you with our discussion.  Use the presentation to help you find the important information.   </a:t>
            </a:r>
            <a:endParaRPr lang="en-US" sz="36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427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477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746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366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755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549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27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1036</TotalTime>
  <Words>128</Words>
  <Application>Microsoft Office PowerPoint</Application>
  <PresentationFormat>Widescreen</PresentationFormat>
  <Paragraphs>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Cooper Black</vt:lpstr>
      <vt:lpstr>Roboto</vt:lpstr>
      <vt:lpstr>Wingdings</vt:lpstr>
      <vt:lpstr>Office Theme</vt:lpstr>
      <vt:lpstr>All About  Earth’s Atmosphere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NYCDoE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 Earth’s Atmosphere</dc:title>
  <dc:creator>teacher</dc:creator>
  <cp:lastModifiedBy>teacher</cp:lastModifiedBy>
  <cp:revision>4</cp:revision>
  <dcterms:created xsi:type="dcterms:W3CDTF">2020-03-04T19:52:20Z</dcterms:created>
  <dcterms:modified xsi:type="dcterms:W3CDTF">2020-03-05T13:08:41Z</dcterms:modified>
</cp:coreProperties>
</file>