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9" d="100"/>
          <a:sy n="89" d="100"/>
        </p:scale>
        <p:origin x="146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877FC4-DE47-41D5-89B2-BAEAA721B68C}"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2FE8C-D1E2-4D74-AB70-F9D9EFF6F511}" type="slidenum">
              <a:rPr lang="en-US" smtClean="0"/>
              <a:t>‹#›</a:t>
            </a:fld>
            <a:endParaRPr lang="en-US"/>
          </a:p>
        </p:txBody>
      </p:sp>
    </p:spTree>
    <p:extLst>
      <p:ext uri="{BB962C8B-B14F-4D97-AF65-F5344CB8AC3E}">
        <p14:creationId xmlns:p14="http://schemas.microsoft.com/office/powerpoint/2010/main" val="2582503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877FC4-DE47-41D5-89B2-BAEAA721B68C}"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2FE8C-D1E2-4D74-AB70-F9D9EFF6F511}" type="slidenum">
              <a:rPr lang="en-US" smtClean="0"/>
              <a:t>‹#›</a:t>
            </a:fld>
            <a:endParaRPr lang="en-US"/>
          </a:p>
        </p:txBody>
      </p:sp>
    </p:spTree>
    <p:extLst>
      <p:ext uri="{BB962C8B-B14F-4D97-AF65-F5344CB8AC3E}">
        <p14:creationId xmlns:p14="http://schemas.microsoft.com/office/powerpoint/2010/main" val="3437226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877FC4-DE47-41D5-89B2-BAEAA721B68C}"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2FE8C-D1E2-4D74-AB70-F9D9EFF6F511}" type="slidenum">
              <a:rPr lang="en-US" smtClean="0"/>
              <a:t>‹#›</a:t>
            </a:fld>
            <a:endParaRPr lang="en-US"/>
          </a:p>
        </p:txBody>
      </p:sp>
    </p:spTree>
    <p:extLst>
      <p:ext uri="{BB962C8B-B14F-4D97-AF65-F5344CB8AC3E}">
        <p14:creationId xmlns:p14="http://schemas.microsoft.com/office/powerpoint/2010/main" val="3846933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877FC4-DE47-41D5-89B2-BAEAA721B68C}"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2FE8C-D1E2-4D74-AB70-F9D9EFF6F511}" type="slidenum">
              <a:rPr lang="en-US" smtClean="0"/>
              <a:t>‹#›</a:t>
            </a:fld>
            <a:endParaRPr lang="en-US"/>
          </a:p>
        </p:txBody>
      </p:sp>
    </p:spTree>
    <p:extLst>
      <p:ext uri="{BB962C8B-B14F-4D97-AF65-F5344CB8AC3E}">
        <p14:creationId xmlns:p14="http://schemas.microsoft.com/office/powerpoint/2010/main" val="1819093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0877FC4-DE47-41D5-89B2-BAEAA721B68C}"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2FE8C-D1E2-4D74-AB70-F9D9EFF6F511}" type="slidenum">
              <a:rPr lang="en-US" smtClean="0"/>
              <a:t>‹#›</a:t>
            </a:fld>
            <a:endParaRPr lang="en-US"/>
          </a:p>
        </p:txBody>
      </p:sp>
    </p:spTree>
    <p:extLst>
      <p:ext uri="{BB962C8B-B14F-4D97-AF65-F5344CB8AC3E}">
        <p14:creationId xmlns:p14="http://schemas.microsoft.com/office/powerpoint/2010/main" val="3710066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877FC4-DE47-41D5-89B2-BAEAA721B68C}" type="datetimeFigureOut">
              <a:rPr lang="en-US" smtClean="0"/>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02FE8C-D1E2-4D74-AB70-F9D9EFF6F511}" type="slidenum">
              <a:rPr lang="en-US" smtClean="0"/>
              <a:t>‹#›</a:t>
            </a:fld>
            <a:endParaRPr lang="en-US"/>
          </a:p>
        </p:txBody>
      </p:sp>
    </p:spTree>
    <p:extLst>
      <p:ext uri="{BB962C8B-B14F-4D97-AF65-F5344CB8AC3E}">
        <p14:creationId xmlns:p14="http://schemas.microsoft.com/office/powerpoint/2010/main" val="3986801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877FC4-DE47-41D5-89B2-BAEAA721B68C}" type="datetimeFigureOut">
              <a:rPr lang="en-US" smtClean="0"/>
              <a:t>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02FE8C-D1E2-4D74-AB70-F9D9EFF6F511}" type="slidenum">
              <a:rPr lang="en-US" smtClean="0"/>
              <a:t>‹#›</a:t>
            </a:fld>
            <a:endParaRPr lang="en-US"/>
          </a:p>
        </p:txBody>
      </p:sp>
    </p:spTree>
    <p:extLst>
      <p:ext uri="{BB962C8B-B14F-4D97-AF65-F5344CB8AC3E}">
        <p14:creationId xmlns:p14="http://schemas.microsoft.com/office/powerpoint/2010/main" val="168610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0877FC4-DE47-41D5-89B2-BAEAA721B68C}" type="datetimeFigureOut">
              <a:rPr lang="en-US" smtClean="0"/>
              <a:t>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02FE8C-D1E2-4D74-AB70-F9D9EFF6F511}" type="slidenum">
              <a:rPr lang="en-US" smtClean="0"/>
              <a:t>‹#›</a:t>
            </a:fld>
            <a:endParaRPr lang="en-US"/>
          </a:p>
        </p:txBody>
      </p:sp>
    </p:spTree>
    <p:extLst>
      <p:ext uri="{BB962C8B-B14F-4D97-AF65-F5344CB8AC3E}">
        <p14:creationId xmlns:p14="http://schemas.microsoft.com/office/powerpoint/2010/main" val="1786172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877FC4-DE47-41D5-89B2-BAEAA721B68C}" type="datetimeFigureOut">
              <a:rPr lang="en-US" smtClean="0"/>
              <a:t>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02FE8C-D1E2-4D74-AB70-F9D9EFF6F511}" type="slidenum">
              <a:rPr lang="en-US" smtClean="0"/>
              <a:t>‹#›</a:t>
            </a:fld>
            <a:endParaRPr lang="en-US"/>
          </a:p>
        </p:txBody>
      </p:sp>
    </p:spTree>
    <p:extLst>
      <p:ext uri="{BB962C8B-B14F-4D97-AF65-F5344CB8AC3E}">
        <p14:creationId xmlns:p14="http://schemas.microsoft.com/office/powerpoint/2010/main" val="3477189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0877FC4-DE47-41D5-89B2-BAEAA721B68C}" type="datetimeFigureOut">
              <a:rPr lang="en-US" smtClean="0"/>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02FE8C-D1E2-4D74-AB70-F9D9EFF6F511}" type="slidenum">
              <a:rPr lang="en-US" smtClean="0"/>
              <a:t>‹#›</a:t>
            </a:fld>
            <a:endParaRPr lang="en-US"/>
          </a:p>
        </p:txBody>
      </p:sp>
    </p:spTree>
    <p:extLst>
      <p:ext uri="{BB962C8B-B14F-4D97-AF65-F5344CB8AC3E}">
        <p14:creationId xmlns:p14="http://schemas.microsoft.com/office/powerpoint/2010/main" val="420064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0877FC4-DE47-41D5-89B2-BAEAA721B68C}" type="datetimeFigureOut">
              <a:rPr lang="en-US" smtClean="0"/>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02FE8C-D1E2-4D74-AB70-F9D9EFF6F511}" type="slidenum">
              <a:rPr lang="en-US" smtClean="0"/>
              <a:t>‹#›</a:t>
            </a:fld>
            <a:endParaRPr lang="en-US"/>
          </a:p>
        </p:txBody>
      </p:sp>
    </p:spTree>
    <p:extLst>
      <p:ext uri="{BB962C8B-B14F-4D97-AF65-F5344CB8AC3E}">
        <p14:creationId xmlns:p14="http://schemas.microsoft.com/office/powerpoint/2010/main" val="2718475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77FC4-DE47-41D5-89B2-BAEAA721B68C}" type="datetimeFigureOut">
              <a:rPr lang="en-US" smtClean="0"/>
              <a:t>1/15/2020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02FE8C-D1E2-4D74-AB70-F9D9EFF6F511}" type="slidenum">
              <a:rPr lang="en-US" smtClean="0"/>
              <a:t>‹#›</a:t>
            </a:fld>
            <a:endParaRPr lang="en-US"/>
          </a:p>
        </p:txBody>
      </p:sp>
    </p:spTree>
    <p:extLst>
      <p:ext uri="{BB962C8B-B14F-4D97-AF65-F5344CB8AC3E}">
        <p14:creationId xmlns:p14="http://schemas.microsoft.com/office/powerpoint/2010/main" val="29345351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625778"/>
            <a:ext cx="4991548" cy="6232222"/>
          </a:xfrm>
          <a:prstGeom prst="rect">
            <a:avLst/>
          </a:prstGeom>
        </p:spPr>
      </p:pic>
      <p:pic>
        <p:nvPicPr>
          <p:cNvPr id="3" name="Picture 2"/>
          <p:cNvPicPr>
            <a:picLocks noChangeAspect="1"/>
          </p:cNvPicPr>
          <p:nvPr/>
        </p:nvPicPr>
        <p:blipFill>
          <a:blip r:embed="rId3"/>
          <a:stretch>
            <a:fillRect/>
          </a:stretch>
        </p:blipFill>
        <p:spPr>
          <a:xfrm>
            <a:off x="5054101" y="2516074"/>
            <a:ext cx="4089899" cy="3426224"/>
          </a:xfrm>
          <a:prstGeom prst="rect">
            <a:avLst/>
          </a:prstGeom>
        </p:spPr>
      </p:pic>
      <p:sp>
        <p:nvSpPr>
          <p:cNvPr id="4" name="TextBox 3"/>
          <p:cNvSpPr txBox="1"/>
          <p:nvPr/>
        </p:nvSpPr>
        <p:spPr>
          <a:xfrm>
            <a:off x="5540187" y="0"/>
            <a:ext cx="3431689" cy="2516073"/>
          </a:xfrm>
          <a:prstGeom prst="rect">
            <a:avLst/>
          </a:prstGeom>
          <a:noFill/>
        </p:spPr>
        <p:txBody>
          <a:bodyPr wrap="square" rtlCol="0">
            <a:spAutoFit/>
          </a:bodyPr>
          <a:lstStyle/>
          <a:p>
            <a:endParaRPr lang="en-US" sz="1350" dirty="0">
              <a:latin typeface="KG Behind These Hazel Eyes" panose="02000506000000020004" pitchFamily="2" charset="0"/>
            </a:endParaRPr>
          </a:p>
          <a:p>
            <a:r>
              <a:rPr lang="en-US" sz="1600" u="sng" dirty="0" smtClean="0">
                <a:latin typeface="KG Behind These Hazel Eyes" panose="02000506000000020004" pitchFamily="2" charset="0"/>
              </a:rPr>
              <a:t>Directions</a:t>
            </a:r>
            <a:r>
              <a:rPr lang="en-US" sz="1600" dirty="0" smtClean="0">
                <a:latin typeface="KG Behind These Hazel Eyes" panose="02000506000000020004" pitchFamily="2" charset="0"/>
              </a:rPr>
              <a:t>:  Match the body of water picture to its description.  If you’re having trouble, use a dictionary or the internet (with the help of an adult) to help you! If you do not have scissors to cut and glue, use the images as your “word box” and write your answer instead of pasting. </a:t>
            </a:r>
            <a:endParaRPr lang="en-US" sz="1600" dirty="0">
              <a:latin typeface="KG Behind These Hazel Eyes" panose="02000506000000020004" pitchFamily="2" charset="0"/>
            </a:endParaRPr>
          </a:p>
        </p:txBody>
      </p:sp>
      <p:sp>
        <p:nvSpPr>
          <p:cNvPr id="5" name="Rectangle 4"/>
          <p:cNvSpPr/>
          <p:nvPr/>
        </p:nvSpPr>
        <p:spPr>
          <a:xfrm>
            <a:off x="0" y="0"/>
            <a:ext cx="5314278" cy="923330"/>
          </a:xfrm>
          <a:prstGeom prst="rect">
            <a:avLst/>
          </a:prstGeom>
        </p:spPr>
        <p:txBody>
          <a:bodyPr wrap="square">
            <a:spAutoFit/>
          </a:bodyPr>
          <a:lstStyle/>
          <a:p>
            <a:r>
              <a:rPr lang="en-US" dirty="0">
                <a:latin typeface="KG Behind These Hazel Eyes" panose="02000506000000020004" pitchFamily="2" charset="0"/>
              </a:rPr>
              <a:t>Name__________________________________________ Class</a:t>
            </a:r>
            <a:r>
              <a:rPr lang="en-US" dirty="0" smtClean="0">
                <a:latin typeface="KG Behind These Hazel Eyes" panose="02000506000000020004" pitchFamily="2" charset="0"/>
              </a:rPr>
              <a:t>_________   </a:t>
            </a:r>
            <a:r>
              <a:rPr lang="en-US" sz="1400" b="1" u="sng" dirty="0" smtClean="0">
                <a:latin typeface="KG Behind These Hazel Eyes" panose="02000506000000020004" pitchFamily="2" charset="0"/>
              </a:rPr>
              <a:t>Science </a:t>
            </a:r>
            <a:r>
              <a:rPr lang="en-US" sz="1400" b="1" u="sng" dirty="0">
                <a:latin typeface="KG Behind These Hazel Eyes" panose="02000506000000020004" pitchFamily="2" charset="0"/>
              </a:rPr>
              <a:t>Homework Due TUESDAY 1/21/20</a:t>
            </a:r>
          </a:p>
          <a:p>
            <a:endParaRPr lang="en-US" dirty="0">
              <a:latin typeface="KG Behind These Hazel Eyes" panose="02000506000000020004" pitchFamily="2" charset="0"/>
            </a:endParaRPr>
          </a:p>
        </p:txBody>
      </p:sp>
    </p:spTree>
    <p:extLst>
      <p:ext uri="{BB962C8B-B14F-4D97-AF65-F5344CB8AC3E}">
        <p14:creationId xmlns:p14="http://schemas.microsoft.com/office/powerpoint/2010/main" val="10413408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TotalTime>
  <Words>72</Words>
  <Application>Microsoft Office PowerPoint</Application>
  <PresentationFormat>On-screen Show (4:3)</PresentationFormat>
  <Paragraphs>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KG Behind These Hazel Eyes</vt:lpstr>
      <vt:lpstr>Office Theme</vt:lpstr>
      <vt:lpstr>PowerPoint Presentation</vt:lpstr>
    </vt:vector>
  </TitlesOfParts>
  <Company>NYCDoE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teacher</dc:creator>
  <cp:lastModifiedBy>teacher</cp:lastModifiedBy>
  <cp:revision>7</cp:revision>
  <cp:lastPrinted>2020-01-15T19:37:56Z</cp:lastPrinted>
  <dcterms:created xsi:type="dcterms:W3CDTF">2020-01-15T19:16:20Z</dcterms:created>
  <dcterms:modified xsi:type="dcterms:W3CDTF">2020-01-15T19:37:57Z</dcterms:modified>
</cp:coreProperties>
</file>