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506" y="84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7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1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3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2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5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6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3A7B8-25CE-4373-A74A-3B7E209AA6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210C-0999-448D-AA3F-4EBDCAAA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818609"/>
            <a:ext cx="4489017" cy="57323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9" y="877267"/>
            <a:ext cx="4357206" cy="56737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50800" y="136582"/>
            <a:ext cx="924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Lego House" panose="02000503000000020004" pitchFamily="2" charset="0"/>
              </a:rPr>
              <a:t>Name</a:t>
            </a:r>
            <a:r>
              <a:rPr lang="en-US" sz="1200" dirty="0" smtClean="0">
                <a:latin typeface="KG Lego House" panose="02000503000000020004" pitchFamily="2" charset="0"/>
              </a:rPr>
              <a:t>______________________________________ </a:t>
            </a:r>
            <a:r>
              <a:rPr lang="en-US" sz="1200" dirty="0">
                <a:latin typeface="KG Lego House" panose="02000503000000020004" pitchFamily="2" charset="0"/>
              </a:rPr>
              <a:t>Class________________           </a:t>
            </a:r>
            <a:r>
              <a:rPr lang="en-US" sz="1200" b="1" dirty="0">
                <a:latin typeface="KG Lego House" panose="02000503000000020004" pitchFamily="2" charset="0"/>
              </a:rPr>
              <a:t>Science Homework due 3/16/20</a:t>
            </a:r>
          </a:p>
          <a:p>
            <a:endParaRPr lang="en-US" sz="1200" u="sng" dirty="0">
              <a:latin typeface="KG Lego House" panose="02000503000000020004" pitchFamily="2" charset="0"/>
            </a:endParaRPr>
          </a:p>
          <a:p>
            <a:r>
              <a:rPr lang="en-US" sz="1200" b="1" u="sng" dirty="0">
                <a:latin typeface="KG Lego House" panose="02000503000000020004" pitchFamily="2" charset="0"/>
              </a:rPr>
              <a:t>Directions</a:t>
            </a:r>
            <a:r>
              <a:rPr lang="en-US" sz="1200" dirty="0">
                <a:latin typeface="KG Lego House" panose="02000503000000020004" pitchFamily="2" charset="0"/>
              </a:rPr>
              <a:t>: Read the passage.  Answer the multiple choice and short answer questions. </a:t>
            </a:r>
          </a:p>
          <a:p>
            <a:r>
              <a:rPr lang="en-US" sz="1200" dirty="0">
                <a:latin typeface="KG Lego House" panose="02000503000000020004" pitchFamily="2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77932" y="80137"/>
            <a:ext cx="2830689" cy="371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16092" y="6520532"/>
            <a:ext cx="67454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latin typeface="KG Lego House" panose="02000503000000020004" pitchFamily="2" charset="0"/>
              </a:rPr>
              <a:t>OVER</a:t>
            </a:r>
            <a:endParaRPr lang="en-US" sz="1350" dirty="0"/>
          </a:p>
        </p:txBody>
      </p:sp>
      <p:sp>
        <p:nvSpPr>
          <p:cNvPr id="9" name="Right Arrow 8"/>
          <p:cNvSpPr/>
          <p:nvPr/>
        </p:nvSpPr>
        <p:spPr>
          <a:xfrm>
            <a:off x="8191075" y="6434667"/>
            <a:ext cx="952924" cy="423333"/>
          </a:xfrm>
          <a:prstGeom prst="rightArrow">
            <a:avLst>
              <a:gd name="adj1" fmla="val 50000"/>
              <a:gd name="adj2" fmla="val 12618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9549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762"/>
            <a:ext cx="8993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Lego House" panose="02000503000000020004" pitchFamily="2" charset="0"/>
              </a:rPr>
              <a:t>Name______________________________ Class________________           </a:t>
            </a:r>
            <a:r>
              <a:rPr lang="en-US" sz="1200" b="1" dirty="0">
                <a:latin typeface="KG Lego House" panose="02000503000000020004" pitchFamily="2" charset="0"/>
              </a:rPr>
              <a:t>Science Homework due 3/16/20</a:t>
            </a:r>
          </a:p>
          <a:p>
            <a:endParaRPr lang="en-US" sz="1200" u="sng" dirty="0">
              <a:latin typeface="KG Lego House" panose="02000503000000020004" pitchFamily="2" charset="0"/>
            </a:endParaRPr>
          </a:p>
          <a:p>
            <a:r>
              <a:rPr lang="en-US" sz="1200" b="1" u="sng" dirty="0">
                <a:latin typeface="KG Lego House" panose="02000503000000020004" pitchFamily="2" charset="0"/>
              </a:rPr>
              <a:t>Directions</a:t>
            </a:r>
            <a:r>
              <a:rPr lang="en-US" sz="1200" dirty="0">
                <a:latin typeface="KG Lego House" panose="02000503000000020004" pitchFamily="2" charset="0"/>
              </a:rPr>
              <a:t>: Read the passage (starts on the other side of the paper) .  Answer the multiple choice and short answer questions.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3800" y="2761"/>
            <a:ext cx="2709334" cy="2116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40321" y="6366396"/>
            <a:ext cx="67454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latin typeface="KG Lego House" panose="02000503000000020004" pitchFamily="2" charset="0"/>
              </a:rPr>
              <a:t>OVER</a:t>
            </a:r>
            <a:endParaRPr lang="en-US" sz="1350" dirty="0"/>
          </a:p>
        </p:txBody>
      </p:sp>
      <p:sp>
        <p:nvSpPr>
          <p:cNvPr id="9" name="Right Arrow 8"/>
          <p:cNvSpPr/>
          <p:nvPr/>
        </p:nvSpPr>
        <p:spPr>
          <a:xfrm>
            <a:off x="8040321" y="6510030"/>
            <a:ext cx="952924" cy="266731"/>
          </a:xfrm>
          <a:prstGeom prst="rightArrow">
            <a:avLst>
              <a:gd name="adj1" fmla="val 50000"/>
              <a:gd name="adj2" fmla="val 126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8034"/>
            <a:ext cx="3973689" cy="29416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43102" y="1269001"/>
            <a:ext cx="3480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KG Lego House" panose="02000503000000020004" pitchFamily="2" charset="0"/>
              </a:rPr>
              <a:t>Multiple Choice:</a:t>
            </a:r>
            <a:r>
              <a:rPr lang="en-US" sz="1200" dirty="0">
                <a:latin typeface="KG Lego House" panose="02000503000000020004" pitchFamily="2" charset="0"/>
              </a:rPr>
              <a:t> Circle the best answer. </a:t>
            </a:r>
          </a:p>
          <a:p>
            <a:endParaRPr lang="en-US" sz="1200" dirty="0">
              <a:latin typeface="KG Lego House" panose="02000503000000020004" pitchFamily="2" charset="0"/>
            </a:endParaRPr>
          </a:p>
          <a:p>
            <a:pPr marL="257175" indent="-257175">
              <a:buAutoNum type="arabicPeriod"/>
            </a:pPr>
            <a:r>
              <a:rPr lang="en-US" sz="1200" dirty="0">
                <a:latin typeface="KG Lego House" panose="02000503000000020004" pitchFamily="2" charset="0"/>
              </a:rPr>
              <a:t>Around what does Earth rotate?</a:t>
            </a:r>
          </a:p>
          <a:p>
            <a:pPr marL="257175" indent="-257175">
              <a:buAutoNum type="arabicPeriod"/>
            </a:pPr>
            <a:endParaRPr lang="en-US" sz="1200" dirty="0">
              <a:latin typeface="KG Lego House" panose="02000503000000020004" pitchFamily="2" charset="0"/>
            </a:endParaRPr>
          </a:p>
          <a:p>
            <a:pPr lvl="1"/>
            <a:r>
              <a:rPr lang="en-US" sz="1200" b="1" dirty="0">
                <a:latin typeface="KG Lego House" panose="02000503000000020004" pitchFamily="2" charset="0"/>
              </a:rPr>
              <a:t>A.  </a:t>
            </a:r>
            <a:r>
              <a:rPr lang="en-US" sz="1200" dirty="0">
                <a:latin typeface="KG Lego House" panose="02000503000000020004" pitchFamily="2" charset="0"/>
              </a:rPr>
              <a:t>The sun	          </a:t>
            </a:r>
            <a:r>
              <a:rPr lang="en-US" sz="1200" b="1" dirty="0">
                <a:latin typeface="KG Lego House" panose="02000503000000020004" pitchFamily="2" charset="0"/>
              </a:rPr>
              <a:t>B. </a:t>
            </a:r>
            <a:r>
              <a:rPr lang="en-US" sz="1200" dirty="0">
                <a:latin typeface="KG Lego House" panose="02000503000000020004" pitchFamily="2" charset="0"/>
              </a:rPr>
              <a:t>its axis  </a:t>
            </a:r>
            <a:r>
              <a:rPr lang="en-US" sz="1200" b="1" dirty="0">
                <a:latin typeface="KG Lego House" panose="02000503000000020004" pitchFamily="2" charset="0"/>
              </a:rPr>
              <a:t> </a:t>
            </a:r>
          </a:p>
          <a:p>
            <a:pPr lvl="1"/>
            <a:r>
              <a:rPr lang="en-US" sz="1200" b="1" dirty="0">
                <a:latin typeface="KG Lego House" panose="02000503000000020004" pitchFamily="2" charset="0"/>
              </a:rPr>
              <a:t>C. </a:t>
            </a:r>
            <a:r>
              <a:rPr lang="en-US" sz="1200" dirty="0">
                <a:latin typeface="KG Lego House" panose="02000503000000020004" pitchFamily="2" charset="0"/>
              </a:rPr>
              <a:t>the equator  </a:t>
            </a:r>
            <a:r>
              <a:rPr lang="en-US" sz="1200" b="1" dirty="0">
                <a:latin typeface="KG Lego House" panose="02000503000000020004" pitchFamily="2" charset="0"/>
              </a:rPr>
              <a:t>    D. </a:t>
            </a:r>
            <a:r>
              <a:rPr lang="en-US" sz="1200" dirty="0">
                <a:latin typeface="KG Lego House" panose="02000503000000020004" pitchFamily="2" charset="0"/>
              </a:rPr>
              <a:t>its horizon.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43102" y="260060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KG Lego House" panose="02000503000000020004" pitchFamily="2" charset="0"/>
              </a:rPr>
              <a:t>2.  How long does Earth take to rotate once?</a:t>
            </a:r>
          </a:p>
          <a:p>
            <a:pPr marL="257175" indent="-257175">
              <a:buAutoNum type="arabicPeriod"/>
            </a:pPr>
            <a:endParaRPr lang="en-US" sz="1200" dirty="0">
              <a:latin typeface="KG Lego House" panose="02000503000000020004" pitchFamily="2" charset="0"/>
            </a:endParaRPr>
          </a:p>
          <a:p>
            <a:pPr lvl="1"/>
            <a:r>
              <a:rPr lang="en-US" sz="1200" b="1" dirty="0">
                <a:latin typeface="KG Lego House" panose="02000503000000020004" pitchFamily="2" charset="0"/>
              </a:rPr>
              <a:t>A.  1</a:t>
            </a:r>
            <a:r>
              <a:rPr lang="en-US" sz="1200" dirty="0">
                <a:latin typeface="KG Lego House" panose="02000503000000020004" pitchFamily="2" charset="0"/>
              </a:rPr>
              <a:t>2 hours	          </a:t>
            </a:r>
            <a:r>
              <a:rPr lang="en-US" sz="1200" b="1" dirty="0">
                <a:latin typeface="KG Lego House" panose="02000503000000020004" pitchFamily="2" charset="0"/>
              </a:rPr>
              <a:t>B. </a:t>
            </a:r>
            <a:r>
              <a:rPr lang="en-US" sz="1200" dirty="0">
                <a:latin typeface="KG Lego House" panose="02000503000000020004" pitchFamily="2" charset="0"/>
              </a:rPr>
              <a:t>20 hours</a:t>
            </a:r>
            <a:endParaRPr lang="en-US" sz="1200" b="1" dirty="0">
              <a:latin typeface="KG Lego House" panose="02000503000000020004" pitchFamily="2" charset="0"/>
            </a:endParaRPr>
          </a:p>
          <a:p>
            <a:pPr lvl="1"/>
            <a:r>
              <a:rPr lang="en-US" sz="1200" b="1" dirty="0">
                <a:latin typeface="KG Lego House" panose="02000503000000020004" pitchFamily="2" charset="0"/>
              </a:rPr>
              <a:t>C.  </a:t>
            </a:r>
            <a:r>
              <a:rPr lang="en-US" sz="1200" dirty="0">
                <a:latin typeface="KG Lego House" panose="02000503000000020004" pitchFamily="2" charset="0"/>
              </a:rPr>
              <a:t>24 hours  </a:t>
            </a:r>
            <a:r>
              <a:rPr lang="en-US" sz="1200" b="1" dirty="0">
                <a:latin typeface="KG Lego House" panose="02000503000000020004" pitchFamily="2" charset="0"/>
              </a:rPr>
              <a:t>          D. </a:t>
            </a:r>
            <a:r>
              <a:rPr lang="en-US" sz="1200" dirty="0">
                <a:latin typeface="KG Lego House" panose="02000503000000020004" pitchFamily="2" charset="0"/>
              </a:rPr>
              <a:t>36 hours</a:t>
            </a:r>
          </a:p>
          <a:p>
            <a:pPr lvl="1"/>
            <a:endParaRPr lang="en-US" sz="1200" dirty="0">
              <a:latin typeface="KG Lego House" panose="02000503000000020004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30800" y="35198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KG Lego House" panose="02000503000000020004" pitchFamily="2" charset="0"/>
              </a:rPr>
              <a:t>3.  As Earth spins, the part facing the sun has?</a:t>
            </a:r>
          </a:p>
          <a:p>
            <a:pPr marL="257175" indent="-257175">
              <a:buAutoNum type="arabicPeriod"/>
            </a:pPr>
            <a:endParaRPr lang="en-US" sz="1200" dirty="0">
              <a:latin typeface="KG Lego House" panose="02000503000000020004" pitchFamily="2" charset="0"/>
            </a:endParaRPr>
          </a:p>
          <a:p>
            <a:pPr lvl="1"/>
            <a:r>
              <a:rPr lang="en-US" sz="1200" b="1" dirty="0">
                <a:latin typeface="KG Lego House" panose="02000503000000020004" pitchFamily="2" charset="0"/>
              </a:rPr>
              <a:t>A.  </a:t>
            </a:r>
            <a:r>
              <a:rPr lang="en-US" sz="1200" dirty="0">
                <a:latin typeface="KG Lego House" panose="02000503000000020004" pitchFamily="2" charset="0"/>
              </a:rPr>
              <a:t>spring	          </a:t>
            </a:r>
            <a:r>
              <a:rPr lang="en-US" sz="1200" b="1" dirty="0">
                <a:latin typeface="KG Lego House" panose="02000503000000020004" pitchFamily="2" charset="0"/>
              </a:rPr>
              <a:t>B. </a:t>
            </a:r>
            <a:r>
              <a:rPr lang="en-US" sz="1200" dirty="0">
                <a:latin typeface="KG Lego House" panose="02000503000000020004" pitchFamily="2" charset="0"/>
              </a:rPr>
              <a:t>darkness</a:t>
            </a:r>
            <a:endParaRPr lang="en-US" sz="1200" b="1" dirty="0">
              <a:latin typeface="KG Lego House" panose="02000503000000020004" pitchFamily="2" charset="0"/>
            </a:endParaRPr>
          </a:p>
          <a:p>
            <a:pPr lvl="1"/>
            <a:r>
              <a:rPr lang="en-US" sz="1200" b="1" dirty="0">
                <a:latin typeface="KG Lego House" panose="02000503000000020004" pitchFamily="2" charset="0"/>
              </a:rPr>
              <a:t>C.  </a:t>
            </a:r>
            <a:r>
              <a:rPr lang="en-US" sz="1200" dirty="0">
                <a:latin typeface="KG Lego House" panose="02000503000000020004" pitchFamily="2" charset="0"/>
              </a:rPr>
              <a:t>Daylight            </a:t>
            </a:r>
            <a:r>
              <a:rPr lang="en-US" sz="1200" b="1" dirty="0">
                <a:latin typeface="KG Lego House" panose="02000503000000020004" pitchFamily="2" charset="0"/>
              </a:rPr>
              <a:t>D. </a:t>
            </a:r>
            <a:r>
              <a:rPr lang="en-US" sz="1200" dirty="0">
                <a:latin typeface="KG Lego House" panose="02000503000000020004" pitchFamily="2" charset="0"/>
              </a:rPr>
              <a:t>summer</a:t>
            </a:r>
          </a:p>
          <a:p>
            <a:pPr lvl="1"/>
            <a:endParaRPr lang="en-US" sz="1200" dirty="0">
              <a:latin typeface="KG Lego House" panose="02000503000000020004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30800" y="461346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KG Lego House" panose="02000503000000020004" pitchFamily="2" charset="0"/>
              </a:rPr>
              <a:t>4.  Where does the sun set?</a:t>
            </a:r>
          </a:p>
          <a:p>
            <a:pPr marL="257175" indent="-257175">
              <a:buAutoNum type="arabicPeriod"/>
            </a:pPr>
            <a:endParaRPr lang="en-US" sz="1200" dirty="0">
              <a:latin typeface="KG Lego House" panose="02000503000000020004" pitchFamily="2" charset="0"/>
            </a:endParaRPr>
          </a:p>
          <a:p>
            <a:pPr lvl="1"/>
            <a:r>
              <a:rPr lang="en-US" sz="1200" b="1" dirty="0">
                <a:latin typeface="KG Lego House" panose="02000503000000020004" pitchFamily="2" charset="0"/>
              </a:rPr>
              <a:t>A.  </a:t>
            </a:r>
            <a:r>
              <a:rPr lang="en-US" sz="1200" dirty="0">
                <a:latin typeface="KG Lego House" panose="02000503000000020004" pitchFamily="2" charset="0"/>
              </a:rPr>
              <a:t>In the north            </a:t>
            </a:r>
            <a:r>
              <a:rPr lang="en-US" sz="1200" b="1" dirty="0">
                <a:latin typeface="KG Lego House" panose="02000503000000020004" pitchFamily="2" charset="0"/>
              </a:rPr>
              <a:t>B. </a:t>
            </a:r>
            <a:r>
              <a:rPr lang="en-US" sz="1200" dirty="0">
                <a:latin typeface="KG Lego House" panose="02000503000000020004" pitchFamily="2" charset="0"/>
              </a:rPr>
              <a:t>in the east</a:t>
            </a:r>
            <a:endParaRPr lang="en-US" sz="1200" b="1" dirty="0">
              <a:latin typeface="KG Lego House" panose="02000503000000020004" pitchFamily="2" charset="0"/>
            </a:endParaRPr>
          </a:p>
          <a:p>
            <a:pPr lvl="1"/>
            <a:r>
              <a:rPr lang="en-US" sz="1200" b="1" dirty="0">
                <a:latin typeface="KG Lego House" panose="02000503000000020004" pitchFamily="2" charset="0"/>
              </a:rPr>
              <a:t>C.  </a:t>
            </a:r>
            <a:r>
              <a:rPr lang="en-US" sz="1200" dirty="0">
                <a:latin typeface="KG Lego House" panose="02000503000000020004" pitchFamily="2" charset="0"/>
              </a:rPr>
              <a:t>In the south            </a:t>
            </a:r>
            <a:r>
              <a:rPr lang="en-US" sz="1200" b="1" dirty="0">
                <a:latin typeface="KG Lego House" panose="02000503000000020004" pitchFamily="2" charset="0"/>
              </a:rPr>
              <a:t>D. </a:t>
            </a:r>
            <a:r>
              <a:rPr lang="en-US" sz="1200" dirty="0">
                <a:latin typeface="KG Lego House" panose="02000503000000020004" pitchFamily="2" charset="0"/>
              </a:rPr>
              <a:t>in the west</a:t>
            </a:r>
          </a:p>
          <a:p>
            <a:pPr lvl="1"/>
            <a:endParaRPr lang="en-US" sz="1200" dirty="0">
              <a:latin typeface="KG Lego House" panose="02000503000000020004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2302" y="3729695"/>
            <a:ext cx="500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KG Lego House" panose="02000503000000020004" pitchFamily="2" charset="0"/>
              </a:rPr>
              <a:t>Short Answer</a:t>
            </a:r>
            <a:r>
              <a:rPr lang="en-US" sz="1200" b="1" dirty="0">
                <a:latin typeface="KG Lego House" panose="02000503000000020004" pitchFamily="2" charset="0"/>
              </a:rPr>
              <a:t>: </a:t>
            </a:r>
            <a:r>
              <a:rPr lang="en-US" sz="1200" dirty="0">
                <a:latin typeface="KG Lego House" panose="02000503000000020004" pitchFamily="2" charset="0"/>
              </a:rPr>
              <a:t>Write your answer in the space provided.</a:t>
            </a:r>
          </a:p>
          <a:p>
            <a:endParaRPr lang="en-US" sz="1200" dirty="0">
              <a:latin typeface="KG Lego House" panose="02000503000000020004" pitchFamily="2" charset="0"/>
            </a:endParaRPr>
          </a:p>
          <a:p>
            <a:pPr marL="257175" indent="-257175">
              <a:buAutoNum type="arabicPeriod"/>
            </a:pPr>
            <a:r>
              <a:rPr lang="en-US" sz="1200" dirty="0">
                <a:latin typeface="KG Lego House" panose="02000503000000020004" pitchFamily="2" charset="0"/>
              </a:rPr>
              <a:t>What would happen to day and night if Earth rotated faster? </a:t>
            </a:r>
          </a:p>
          <a:p>
            <a:pPr marL="257175" indent="-257175">
              <a:buAutoNum type="arabicPeriod"/>
            </a:pPr>
            <a:endParaRPr lang="en-US" sz="1200" dirty="0">
              <a:latin typeface="KG Lego House" panose="02000503000000020004" pitchFamily="2" charset="0"/>
            </a:endParaRPr>
          </a:p>
          <a:p>
            <a:pPr marL="257175" indent="-257175">
              <a:buAutoNum type="arabicPeriod"/>
            </a:pPr>
            <a:endParaRPr lang="en-US" sz="1200" dirty="0">
              <a:latin typeface="KG Lego House" panose="02000503000000020004" pitchFamily="2" charset="0"/>
            </a:endParaRPr>
          </a:p>
          <a:p>
            <a:pPr marL="257175" indent="-257175">
              <a:buAutoNum type="arabicPeriod"/>
            </a:pPr>
            <a:endParaRPr lang="en-US" sz="1200" dirty="0">
              <a:latin typeface="KG Lego House" panose="02000503000000020004" pitchFamily="2" charset="0"/>
            </a:endParaRPr>
          </a:p>
          <a:p>
            <a:pPr marL="257175" indent="-257175">
              <a:buAutoNum type="arabicPeriod"/>
            </a:pPr>
            <a:endParaRPr lang="en-US" sz="1200" dirty="0">
              <a:latin typeface="KG Lego House" panose="02000503000000020004" pitchFamily="2" charset="0"/>
            </a:endParaRPr>
          </a:p>
          <a:p>
            <a:endParaRPr lang="en-US" sz="1200" dirty="0" smtClean="0">
              <a:latin typeface="KG Lego House" panose="02000503000000020004" pitchFamily="2" charset="0"/>
            </a:endParaRPr>
          </a:p>
          <a:p>
            <a:endParaRPr lang="en-US" sz="1200" dirty="0" smtClean="0">
              <a:latin typeface="KG Lego House" panose="02000503000000020004" pitchFamily="2" charset="0"/>
            </a:endParaRPr>
          </a:p>
          <a:p>
            <a:r>
              <a:rPr lang="en-US" sz="1200" dirty="0" smtClean="0">
                <a:latin typeface="KG Lego House" panose="02000503000000020004" pitchFamily="2" charset="0"/>
              </a:rPr>
              <a:t>2</a:t>
            </a:r>
            <a:r>
              <a:rPr lang="en-US" sz="1200" dirty="0">
                <a:latin typeface="KG Lego House" panose="02000503000000020004" pitchFamily="2" charset="0"/>
              </a:rPr>
              <a:t>.  </a:t>
            </a:r>
            <a:r>
              <a:rPr lang="en-US" sz="1200" dirty="0">
                <a:latin typeface="KG Lego House" panose="02000503000000020004" pitchFamily="2" charset="0"/>
              </a:rPr>
              <a:t>What would happen if Earth rotated more slowly?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12302" y="4880548"/>
            <a:ext cx="500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12302" y="5245305"/>
            <a:ext cx="500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6225497"/>
            <a:ext cx="500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546345"/>
            <a:ext cx="500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06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210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Lego House</vt:lpstr>
      <vt:lpstr>Office Theme</vt:lpstr>
      <vt:lpstr>PowerPoint Presentation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3</cp:revision>
  <cp:lastPrinted>2020-03-12T19:41:01Z</cp:lastPrinted>
  <dcterms:created xsi:type="dcterms:W3CDTF">2020-03-12T19:32:27Z</dcterms:created>
  <dcterms:modified xsi:type="dcterms:W3CDTF">2020-03-12T19:42:51Z</dcterms:modified>
</cp:coreProperties>
</file>