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7FC4-DE47-41D5-89B2-BAEAA721B68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FE8C-D1E2-4D74-AB70-F9D9EFF6F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39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7FC4-DE47-41D5-89B2-BAEAA721B68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FE8C-D1E2-4D74-AB70-F9D9EFF6F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85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7FC4-DE47-41D5-89B2-BAEAA721B68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FE8C-D1E2-4D74-AB70-F9D9EFF6F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85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7FC4-DE47-41D5-89B2-BAEAA721B68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FE8C-D1E2-4D74-AB70-F9D9EFF6F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9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7FC4-DE47-41D5-89B2-BAEAA721B68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FE8C-D1E2-4D74-AB70-F9D9EFF6F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4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7FC4-DE47-41D5-89B2-BAEAA721B68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FE8C-D1E2-4D74-AB70-F9D9EFF6F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44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7FC4-DE47-41D5-89B2-BAEAA721B68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FE8C-D1E2-4D74-AB70-F9D9EFF6F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2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7FC4-DE47-41D5-89B2-BAEAA721B68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FE8C-D1E2-4D74-AB70-F9D9EFF6F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6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7FC4-DE47-41D5-89B2-BAEAA721B68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FE8C-D1E2-4D74-AB70-F9D9EFF6F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84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7FC4-DE47-41D5-89B2-BAEAA721B68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FE8C-D1E2-4D74-AB70-F9D9EFF6F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27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7FC4-DE47-41D5-89B2-BAEAA721B68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FE8C-D1E2-4D74-AB70-F9D9EFF6F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0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77FC4-DE47-41D5-89B2-BAEAA721B68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2FE8C-D1E2-4D74-AB70-F9D9EFF6F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3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-554002" y="43464"/>
            <a:ext cx="729832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Behind These Hazel Eyes" panose="02000506000000020004" pitchFamily="2" charset="0"/>
              </a:rPr>
              <a:t>Name______________________________________ Class_________________  </a:t>
            </a:r>
          </a:p>
          <a:p>
            <a:pPr algn="ctr"/>
            <a:r>
              <a:rPr lang="en-US" sz="2000" u="sng" dirty="0" smtClean="0">
                <a:latin typeface="KG Behind These Hazel Eyes" panose="02000506000000020004" pitchFamily="2" charset="0"/>
              </a:rPr>
              <a:t>Science Homework Due TUESDAY 1/21/20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32807" y="146223"/>
            <a:ext cx="5805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latin typeface="KG Behind These Hazel Eyes" panose="02000506000000020004" pitchFamily="2" charset="0"/>
              </a:rPr>
              <a:t>Directions</a:t>
            </a:r>
            <a:r>
              <a:rPr lang="en-US" sz="1400" dirty="0" smtClean="0">
                <a:latin typeface="KG Behind These Hazel Eyes" panose="02000506000000020004" pitchFamily="2" charset="0"/>
              </a:rPr>
              <a:t>: Read the passage about droughts.  Use the passage to help you answer the comprehension questions on the back of your paper. . </a:t>
            </a:r>
            <a:endParaRPr lang="en-US" sz="1400" dirty="0">
              <a:latin typeface="KG Behind These Hazel Eyes" panose="02000506000000020004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78" y="987646"/>
            <a:ext cx="8870929" cy="5719118"/>
          </a:xfrm>
          <a:prstGeom prst="rect">
            <a:avLst/>
          </a:prstGeom>
        </p:spPr>
      </p:pic>
      <p:sp>
        <p:nvSpPr>
          <p:cNvPr id="17" name="Right Arrow 16"/>
          <p:cNvSpPr/>
          <p:nvPr/>
        </p:nvSpPr>
        <p:spPr>
          <a:xfrm>
            <a:off x="10273553" y="5992009"/>
            <a:ext cx="1559859" cy="763793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G Behind These Hazel Eyes" panose="02000506000000020004" pitchFamily="2" charset="0"/>
              </a:rPr>
              <a:t>OVER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KG Behind These Hazel Eyes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908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940" y="184953"/>
            <a:ext cx="8723513" cy="6565471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10214791" y="5801965"/>
            <a:ext cx="1559859" cy="763793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G Behind These Hazel Eyes" panose="02000506000000020004" pitchFamily="2" charset="0"/>
              </a:rPr>
              <a:t>OVER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KG Behind These Hazel Eyes" panose="0200050600000002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86277" y="6565758"/>
            <a:ext cx="2216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KG Behind These Hazel Eyes" panose="02000506000000020004" pitchFamily="2" charset="0"/>
              </a:rPr>
              <a:t>Text on other side!</a:t>
            </a:r>
            <a:endParaRPr lang="en-US" dirty="0">
              <a:latin typeface="KG Behind These Hazel Eyes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116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42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KG Behind These Hazel Eyes</vt:lpstr>
      <vt:lpstr>Office Theme</vt:lpstr>
      <vt:lpstr>PowerPoint Presentation</vt:lpstr>
      <vt:lpstr>PowerPoint Presentation</vt:lpstr>
    </vt:vector>
  </TitlesOfParts>
  <Company>NYCDoE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4</cp:revision>
  <cp:lastPrinted>2020-01-15T19:17:54Z</cp:lastPrinted>
  <dcterms:created xsi:type="dcterms:W3CDTF">2020-01-15T19:16:20Z</dcterms:created>
  <dcterms:modified xsi:type="dcterms:W3CDTF">2020-01-15T19:25:39Z</dcterms:modified>
</cp:coreProperties>
</file>