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0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5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8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0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9AEB-39A2-4C3B-93E2-159B8FF4BCB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B21C-26ED-487A-B637-A177E0711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495"/>
            <a:ext cx="446183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-11495"/>
            <a:ext cx="4483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7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61831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472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5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2020-03-13T18:20:42Z</dcterms:created>
  <dcterms:modified xsi:type="dcterms:W3CDTF">2020-03-13T18:21:38Z</dcterms:modified>
</cp:coreProperties>
</file>