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7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6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1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0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1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5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3929-02AD-4AD0-93D5-CC9148A3859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712E-9A70-4E69-86CD-790A2D1C4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3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365741" y="-1160484"/>
            <a:ext cx="6727548" cy="930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1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</cp:revision>
  <dcterms:created xsi:type="dcterms:W3CDTF">2019-09-20T17:57:19Z</dcterms:created>
  <dcterms:modified xsi:type="dcterms:W3CDTF">2019-09-20T17:57:59Z</dcterms:modified>
</cp:coreProperties>
</file>