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1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5058-2F4C-488B-80CF-A914A73ECEB2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C2D1-29A4-446D-8F82-DB1314B8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5058-2F4C-488B-80CF-A914A73ECEB2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C2D1-29A4-446D-8F82-DB1314B8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5058-2F4C-488B-80CF-A914A73ECEB2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C2D1-29A4-446D-8F82-DB1314B8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5058-2F4C-488B-80CF-A914A73ECEB2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C2D1-29A4-446D-8F82-DB1314B8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5058-2F4C-488B-80CF-A914A73ECEB2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C2D1-29A4-446D-8F82-DB1314B8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5058-2F4C-488B-80CF-A914A73ECEB2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C2D1-29A4-446D-8F82-DB1314B8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5058-2F4C-488B-80CF-A914A73ECEB2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C2D1-29A4-446D-8F82-DB1314B8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5058-2F4C-488B-80CF-A914A73ECEB2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C2D1-29A4-446D-8F82-DB1314B8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5058-2F4C-488B-80CF-A914A73ECEB2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C2D1-29A4-446D-8F82-DB1314B8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5058-2F4C-488B-80CF-A914A73ECEB2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C2D1-29A4-446D-8F82-DB1314B8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5058-2F4C-488B-80CF-A914A73ECEB2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EC2D1-29A4-446D-8F82-DB1314B8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95058-2F4C-488B-80CF-A914A73ECEB2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EC2D1-29A4-446D-8F82-DB1314B84A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3759"/>
            <a:ext cx="91440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Name___________________________________________ 			Class______________</a:t>
            </a:r>
          </a:p>
          <a:p>
            <a:endParaRPr lang="en-US" sz="1400" dirty="0"/>
          </a:p>
          <a:p>
            <a:pPr algn="ctr"/>
            <a:r>
              <a:rPr lang="en-US" sz="1400" b="1" u="sng" dirty="0" smtClean="0"/>
              <a:t>Science Homework Due </a:t>
            </a:r>
            <a:r>
              <a:rPr lang="en-US" sz="1400" b="1" u="sng" dirty="0" smtClean="0"/>
              <a:t>11/12/19</a:t>
            </a:r>
            <a:endParaRPr lang="en-US" sz="1400" b="1" u="sng" dirty="0"/>
          </a:p>
          <a:p>
            <a:pPr algn="ctr"/>
            <a:endParaRPr lang="en-US" sz="1400" u="sng" dirty="0"/>
          </a:p>
          <a:p>
            <a:r>
              <a:rPr lang="en-US" sz="1400" dirty="0" smtClean="0"/>
              <a:t>In Science, we have been learning all about matter.  Matter is anything that takes up space, and has mass.  We use a balance scale to measure the mass of objects.  We add the value of each weight together to find the total mass.  We </a:t>
            </a:r>
            <a:r>
              <a:rPr lang="en-US" sz="1400" dirty="0"/>
              <a:t>t</a:t>
            </a:r>
            <a:r>
              <a:rPr lang="en-US" sz="1400" dirty="0" smtClean="0"/>
              <a:t>ell our answer in grams.  Find the mass of each object.  Record your answer in </a:t>
            </a:r>
            <a:r>
              <a:rPr lang="en-US" sz="1400" i="1" dirty="0" smtClean="0"/>
              <a:t>grams</a:t>
            </a:r>
            <a:r>
              <a:rPr lang="en-US" sz="1400" dirty="0" smtClean="0"/>
              <a:t>.  Use the work space next to each problem to solve the problem.</a:t>
            </a:r>
          </a:p>
          <a:p>
            <a:endParaRPr lang="en-US" sz="1400" dirty="0"/>
          </a:p>
          <a:p>
            <a:r>
              <a:rPr lang="en-US" sz="1400" dirty="0" smtClean="0"/>
              <a:t>					</a:t>
            </a:r>
            <a:r>
              <a:rPr lang="en-US" sz="1400" u="sng" dirty="0" smtClean="0"/>
              <a:t>Work Space</a:t>
            </a:r>
            <a:r>
              <a:rPr lang="en-US" sz="1400" dirty="0" smtClean="0"/>
              <a:t>: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     </a:t>
            </a:r>
          </a:p>
          <a:p>
            <a:endParaRPr lang="en-US" sz="1400" dirty="0" smtClean="0"/>
          </a:p>
          <a:p>
            <a:r>
              <a:rPr lang="en-US" sz="1400" dirty="0" smtClean="0"/>
              <a:t>    The mass of one pear is _________________			</a:t>
            </a:r>
          </a:p>
          <a:p>
            <a:endParaRPr lang="en-US" sz="1400" u="sng" dirty="0" smtClean="0"/>
          </a:p>
          <a:p>
            <a:r>
              <a:rPr lang="en-US" sz="1400" dirty="0" smtClean="0"/>
              <a:t>					</a:t>
            </a:r>
            <a:r>
              <a:rPr lang="en-US" sz="1400" u="sng" dirty="0" smtClean="0"/>
              <a:t>Work Space</a:t>
            </a:r>
            <a:r>
              <a:rPr lang="en-US" sz="1400" dirty="0" smtClean="0"/>
              <a:t>:</a:t>
            </a:r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  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     The  mass of one apple is _____________</a:t>
            </a:r>
            <a:endParaRPr lang="en-US" sz="1400" u="sng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828800"/>
            <a:ext cx="397229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962400"/>
            <a:ext cx="409418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52400" y="1902559"/>
            <a:ext cx="8305800" cy="20598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4191000"/>
            <a:ext cx="8305800" cy="2209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6553200" y="6324600"/>
            <a:ext cx="2362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TURN OVER!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191000"/>
            <a:ext cx="381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2.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228600" y="2057400"/>
            <a:ext cx="3209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1.</a:t>
            </a:r>
            <a:endParaRPr lang="en-US" sz="1400" dirty="0"/>
          </a:p>
        </p:txBody>
      </p:sp>
      <p:cxnSp>
        <p:nvCxnSpPr>
          <p:cNvPr id="16" name="Straight Connector 15"/>
          <p:cNvCxnSpPr>
            <a:stCxn id="10" idx="0"/>
            <a:endCxn id="10" idx="2"/>
          </p:cNvCxnSpPr>
          <p:nvPr/>
        </p:nvCxnSpPr>
        <p:spPr>
          <a:xfrm>
            <a:off x="4305300" y="1902559"/>
            <a:ext cx="0" cy="20598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67200" y="4191000"/>
            <a:ext cx="0" cy="2286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14400" y="22860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5G</a:t>
            </a:r>
            <a:endParaRPr lang="en-US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990600" y="24384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10G</a:t>
            </a:r>
            <a:endParaRPr lang="en-US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762000" y="24384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10G</a:t>
            </a:r>
            <a:endParaRPr lang="en-US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609600" y="4508956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4G</a:t>
            </a:r>
            <a:endParaRPr lang="en-US" sz="800" dirty="0"/>
          </a:p>
        </p:txBody>
      </p:sp>
      <p:sp>
        <p:nvSpPr>
          <p:cNvPr id="23" name="TextBox 22"/>
          <p:cNvSpPr txBox="1"/>
          <p:nvPr/>
        </p:nvSpPr>
        <p:spPr>
          <a:xfrm>
            <a:off x="609600" y="4737556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4G</a:t>
            </a:r>
            <a:endParaRPr lang="en-US" sz="800" dirty="0"/>
          </a:p>
        </p:txBody>
      </p:sp>
      <p:sp>
        <p:nvSpPr>
          <p:cNvPr id="24" name="TextBox 23"/>
          <p:cNvSpPr txBox="1"/>
          <p:nvPr/>
        </p:nvSpPr>
        <p:spPr>
          <a:xfrm>
            <a:off x="838200" y="44958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4G</a:t>
            </a:r>
            <a:endParaRPr lang="en-US" sz="800" dirty="0"/>
          </a:p>
        </p:txBody>
      </p:sp>
      <p:sp>
        <p:nvSpPr>
          <p:cNvPr id="25" name="TextBox 24"/>
          <p:cNvSpPr txBox="1"/>
          <p:nvPr/>
        </p:nvSpPr>
        <p:spPr>
          <a:xfrm>
            <a:off x="838200" y="4737556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4G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					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			Work Space:</a:t>
            </a:r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         </a:t>
            </a:r>
          </a:p>
          <a:p>
            <a:endParaRPr lang="en-US" sz="1400" dirty="0" smtClean="0"/>
          </a:p>
          <a:p>
            <a:r>
              <a:rPr lang="en-US" sz="1400" dirty="0" smtClean="0"/>
              <a:t>	The mass of one lemon is ______________			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					</a:t>
            </a:r>
          </a:p>
          <a:p>
            <a:r>
              <a:rPr lang="en-US" sz="1400" dirty="0" smtClean="0"/>
              <a:t>CHALLENGE:			</a:t>
            </a:r>
            <a:r>
              <a:rPr lang="en-US" sz="1400" dirty="0"/>
              <a:t>	</a:t>
            </a:r>
            <a:r>
              <a:rPr lang="en-US" sz="1400" dirty="0" smtClean="0"/>
              <a:t>      What is the mass of 2 lemons and 1 apple? </a:t>
            </a:r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dirty="0"/>
              <a:t> </a:t>
            </a:r>
            <a:r>
              <a:rPr lang="en-US" sz="1400" dirty="0" smtClean="0"/>
              <a:t>   </a:t>
            </a:r>
            <a:r>
              <a:rPr lang="en-US" sz="1400" u="sng" dirty="0" smtClean="0"/>
              <a:t>Work </a:t>
            </a:r>
            <a:r>
              <a:rPr lang="en-US" sz="1400" u="sng" dirty="0" smtClean="0"/>
              <a:t>Space</a:t>
            </a:r>
            <a:r>
              <a:rPr lang="en-US" sz="1400" dirty="0" smtClean="0"/>
              <a:t>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33909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52400" y="3962400"/>
            <a:ext cx="8763000" cy="1981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49959"/>
            <a:ext cx="8153400" cy="20598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8" name="Straight Connector 7"/>
          <p:cNvCxnSpPr>
            <a:stCxn id="7" idx="0"/>
            <a:endCxn id="7" idx="2"/>
          </p:cNvCxnSpPr>
          <p:nvPr/>
        </p:nvCxnSpPr>
        <p:spPr>
          <a:xfrm>
            <a:off x="4305300" y="149959"/>
            <a:ext cx="0" cy="20598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04800" y="228600"/>
            <a:ext cx="3209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3.</a:t>
            </a:r>
            <a:endParaRPr lang="en-US" sz="1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3841" y="2509991"/>
            <a:ext cx="284590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990600" y="698956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1G</a:t>
            </a:r>
            <a:endParaRPr lang="en-US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" y="6858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1G</a:t>
            </a:r>
            <a:endParaRPr lang="en-US" sz="800" dirty="0"/>
          </a:p>
        </p:txBody>
      </p:sp>
      <p:sp>
        <p:nvSpPr>
          <p:cNvPr id="19" name="TextBox 18"/>
          <p:cNvSpPr txBox="1"/>
          <p:nvPr/>
        </p:nvSpPr>
        <p:spPr>
          <a:xfrm>
            <a:off x="1219200" y="698956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1G</a:t>
            </a:r>
            <a:endParaRPr lang="en-US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762000" y="4572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10G</a:t>
            </a:r>
            <a:endParaRPr lang="en-US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990600" y="4572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10G</a:t>
            </a:r>
            <a:endParaRPr lang="en-US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1219200" y="457200"/>
            <a:ext cx="381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5G</a:t>
            </a:r>
            <a:endParaRPr lang="en-US" sz="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2566163"/>
            <a:ext cx="504826" cy="366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24</Words>
  <Application>Microsoft Office PowerPoint</Application>
  <PresentationFormat>On-screen Show (4:3)</PresentationFormat>
  <Paragraphs>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NYCDOE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teacher</cp:lastModifiedBy>
  <cp:revision>10</cp:revision>
  <cp:lastPrinted>2019-11-07T20:16:23Z</cp:lastPrinted>
  <dcterms:created xsi:type="dcterms:W3CDTF">2014-11-04T18:56:09Z</dcterms:created>
  <dcterms:modified xsi:type="dcterms:W3CDTF">2019-11-08T19:35:59Z</dcterms:modified>
</cp:coreProperties>
</file>