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2592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F7A3B-6217-40D3-AF81-A59173DF1E66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78A21-D637-4502-A804-B33F0E99E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80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F7A3B-6217-40D3-AF81-A59173DF1E66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78A21-D637-4502-A804-B33F0E99E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641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F7A3B-6217-40D3-AF81-A59173DF1E66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78A21-D637-4502-A804-B33F0E99E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730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F7A3B-6217-40D3-AF81-A59173DF1E66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78A21-D637-4502-A804-B33F0E99E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990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F7A3B-6217-40D3-AF81-A59173DF1E66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78A21-D637-4502-A804-B33F0E99E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50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F7A3B-6217-40D3-AF81-A59173DF1E66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78A21-D637-4502-A804-B33F0E99E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37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F7A3B-6217-40D3-AF81-A59173DF1E66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78A21-D637-4502-A804-B33F0E99E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697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F7A3B-6217-40D3-AF81-A59173DF1E66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78A21-D637-4502-A804-B33F0E99E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449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F7A3B-6217-40D3-AF81-A59173DF1E66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78A21-D637-4502-A804-B33F0E99E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660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F7A3B-6217-40D3-AF81-A59173DF1E66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78A21-D637-4502-A804-B33F0E99E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560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F7A3B-6217-40D3-AF81-A59173DF1E66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78A21-D637-4502-A804-B33F0E99E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824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F7A3B-6217-40D3-AF81-A59173DF1E66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78A21-D637-4502-A804-B33F0E99E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230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75" y="1524000"/>
            <a:ext cx="6524625" cy="76771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1785" y="-5911"/>
            <a:ext cx="65538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Name____________________________ Class____________</a:t>
            </a:r>
          </a:p>
          <a:p>
            <a:endParaRPr lang="en-US" dirty="0"/>
          </a:p>
          <a:p>
            <a:pPr algn="ctr"/>
            <a:r>
              <a:rPr lang="en-US" b="1" dirty="0" smtClean="0"/>
              <a:t>Science Homework Due 11/18/19</a:t>
            </a:r>
          </a:p>
          <a:p>
            <a:r>
              <a:rPr lang="en-US" u="sng" dirty="0" smtClean="0"/>
              <a:t>Directions</a:t>
            </a:r>
            <a:r>
              <a:rPr lang="en-US" dirty="0" smtClean="0"/>
              <a:t>: Read the passage.  Choose 6 of the questions from the back of this page to answer. Extra Credit: Answer all 12 questions!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067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228600"/>
            <a:ext cx="6815667" cy="876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0596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36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New York City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teacher</cp:lastModifiedBy>
  <cp:revision>3</cp:revision>
  <cp:lastPrinted>2019-11-14T14:55:18Z</cp:lastPrinted>
  <dcterms:created xsi:type="dcterms:W3CDTF">2017-11-02T15:12:30Z</dcterms:created>
  <dcterms:modified xsi:type="dcterms:W3CDTF">2019-11-14T14:58:44Z</dcterms:modified>
</cp:coreProperties>
</file>