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259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1A21-DFD7-422A-8AB8-14238077137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B979-BF29-4F72-8D39-DB11E85E6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1A21-DFD7-422A-8AB8-14238077137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B979-BF29-4F72-8D39-DB11E85E6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1A21-DFD7-422A-8AB8-14238077137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B979-BF29-4F72-8D39-DB11E85E6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1A21-DFD7-422A-8AB8-14238077137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B979-BF29-4F72-8D39-DB11E85E6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1A21-DFD7-422A-8AB8-14238077137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B979-BF29-4F72-8D39-DB11E85E6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1A21-DFD7-422A-8AB8-14238077137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B979-BF29-4F72-8D39-DB11E85E6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1A21-DFD7-422A-8AB8-14238077137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B979-BF29-4F72-8D39-DB11E85E6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1A21-DFD7-422A-8AB8-14238077137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B979-BF29-4F72-8D39-DB11E85E6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1A21-DFD7-422A-8AB8-14238077137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B979-BF29-4F72-8D39-DB11E85E6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1A21-DFD7-422A-8AB8-14238077137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B979-BF29-4F72-8D39-DB11E85E6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1A21-DFD7-422A-8AB8-14238077137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B979-BF29-4F72-8D39-DB11E85E6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41A21-DFD7-422A-8AB8-14238077137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DB979-BF29-4F72-8D39-DB11E85E6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8975" y="5105400"/>
            <a:ext cx="5784850" cy="37258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52400" y="0"/>
            <a:ext cx="68580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Name___________________________________________ Class </a:t>
            </a:r>
            <a:r>
              <a:rPr lang="en-US" sz="1600" dirty="0" smtClean="0"/>
              <a:t>________</a:t>
            </a:r>
            <a:endParaRPr lang="en-US" sz="1600" dirty="0" smtClean="0"/>
          </a:p>
          <a:p>
            <a:endParaRPr lang="en-US" sz="1600" dirty="0"/>
          </a:p>
          <a:p>
            <a:pPr algn="ctr"/>
            <a:r>
              <a:rPr lang="en-US" sz="1600" u="sng" dirty="0" smtClean="0"/>
              <a:t>Science Homework due </a:t>
            </a:r>
            <a:r>
              <a:rPr lang="en-US" sz="1600" b="1" i="1" u="sng" dirty="0"/>
              <a:t>11/12/19</a:t>
            </a:r>
          </a:p>
          <a:p>
            <a:pPr algn="ctr"/>
            <a:endParaRPr lang="en-US" sz="1600" u="sng" dirty="0" smtClean="0"/>
          </a:p>
          <a:p>
            <a:r>
              <a:rPr lang="en-US" sz="1600" u="sng" dirty="0" smtClean="0"/>
              <a:t>Read the passage on the opposite side first.  Then answer the questions. </a:t>
            </a:r>
            <a:endParaRPr lang="en-US" sz="1600" u="sng" dirty="0"/>
          </a:p>
          <a:p>
            <a:endParaRPr lang="en-US" sz="1600" dirty="0" smtClean="0"/>
          </a:p>
          <a:p>
            <a:r>
              <a:rPr lang="en-US" sz="1600" dirty="0" smtClean="0"/>
              <a:t>Look </a:t>
            </a:r>
            <a:r>
              <a:rPr lang="en-US" sz="1600" dirty="0" smtClean="0"/>
              <a:t>at the picture below.  Write 1 qualitative observation, 1 quantitative observation, and 1 inference. </a:t>
            </a:r>
          </a:p>
          <a:p>
            <a:endParaRPr lang="en-US" sz="1600" dirty="0"/>
          </a:p>
          <a:p>
            <a:r>
              <a:rPr lang="en-US" sz="1600" i="1" dirty="0" smtClean="0"/>
              <a:t>Qualitative</a:t>
            </a:r>
            <a:r>
              <a:rPr lang="en-US" sz="1600" dirty="0" smtClean="0"/>
              <a:t> Observation ____________________________________________</a:t>
            </a:r>
          </a:p>
          <a:p>
            <a:endParaRPr lang="en-US" sz="1600" dirty="0" smtClean="0"/>
          </a:p>
          <a:p>
            <a:r>
              <a:rPr lang="en-US" sz="1600" dirty="0" smtClean="0"/>
              <a:t>________________________________________________________________</a:t>
            </a:r>
          </a:p>
          <a:p>
            <a:endParaRPr lang="en-US" sz="1600" dirty="0"/>
          </a:p>
          <a:p>
            <a:r>
              <a:rPr lang="en-US" sz="1600" i="1" dirty="0" smtClean="0"/>
              <a:t>Quantitative</a:t>
            </a:r>
            <a:r>
              <a:rPr lang="en-US" sz="1600" dirty="0" smtClean="0"/>
              <a:t> Observation ___________________________________________</a:t>
            </a:r>
          </a:p>
          <a:p>
            <a:endParaRPr lang="en-US" sz="1600" dirty="0" smtClean="0"/>
          </a:p>
          <a:p>
            <a:r>
              <a:rPr lang="en-US" sz="1600" dirty="0" smtClean="0"/>
              <a:t>________________________________________________________________</a:t>
            </a:r>
          </a:p>
          <a:p>
            <a:endParaRPr lang="en-US" sz="1600" dirty="0" smtClean="0"/>
          </a:p>
          <a:p>
            <a:r>
              <a:rPr lang="en-US" sz="1600" dirty="0" smtClean="0"/>
              <a:t>Inference________________________________________________________</a:t>
            </a:r>
          </a:p>
          <a:p>
            <a:endParaRPr lang="en-US" sz="1600" dirty="0" smtClean="0"/>
          </a:p>
          <a:p>
            <a:r>
              <a:rPr lang="en-US" sz="1600" dirty="0" smtClean="0"/>
              <a:t>________________________________________________________________</a:t>
            </a:r>
          </a:p>
          <a:p>
            <a:endParaRPr lang="en-US" sz="1600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7924800"/>
            <a:ext cx="6019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Questions?</a:t>
            </a:r>
            <a:r>
              <a:rPr lang="en-US" dirty="0" smtClean="0"/>
              <a:t> Email me at dyosevitz@schools.nyc.gov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00200" y="189412"/>
            <a:ext cx="43249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 smtClean="0"/>
              <a:t>5</a:t>
            </a:r>
            <a:r>
              <a:rPr lang="en-US" b="1" i="1" u="sng" baseline="30000" dirty="0" smtClean="0"/>
              <a:t>th</a:t>
            </a:r>
            <a:r>
              <a:rPr lang="en-US" b="1" i="1" u="sng" dirty="0" smtClean="0"/>
              <a:t> Grade Science Homework Due </a:t>
            </a:r>
            <a:r>
              <a:rPr lang="en-US" b="1" i="1" u="sng" dirty="0" smtClean="0"/>
              <a:t>11/12/19</a:t>
            </a:r>
            <a:endParaRPr lang="en-US" b="1" i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09600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Directions</a:t>
            </a:r>
            <a:r>
              <a:rPr lang="en-US" sz="1600" b="1" dirty="0" smtClean="0"/>
              <a:t>: Read about observations and </a:t>
            </a:r>
            <a:r>
              <a:rPr lang="en-US" sz="1600" b="1" dirty="0" smtClean="0"/>
              <a:t>inferences.  </a:t>
            </a:r>
            <a:r>
              <a:rPr lang="en-US" sz="1600" b="1" dirty="0" smtClean="0"/>
              <a:t>Complete the activity on the back for homework. </a:t>
            </a:r>
            <a:r>
              <a:rPr lang="en-US" sz="1600" b="1" dirty="0"/>
              <a:t> </a:t>
            </a:r>
            <a:r>
              <a:rPr lang="en-US" sz="1600" b="1" dirty="0" smtClean="0"/>
              <a:t> </a:t>
            </a:r>
            <a:endParaRPr lang="en-US" sz="16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3514725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1219200"/>
            <a:ext cx="2828925" cy="24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3733800"/>
            <a:ext cx="334327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6324600"/>
            <a:ext cx="2971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0" y="-42565"/>
            <a:ext cx="6858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Name___________________________________________ Class 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</TotalTime>
  <Words>85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NYCDOE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teacher</cp:lastModifiedBy>
  <cp:revision>8</cp:revision>
  <cp:lastPrinted>2019-11-07T19:47:26Z</cp:lastPrinted>
  <dcterms:created xsi:type="dcterms:W3CDTF">2014-10-16T11:57:16Z</dcterms:created>
  <dcterms:modified xsi:type="dcterms:W3CDTF">2019-11-08T12:57:42Z</dcterms:modified>
</cp:coreProperties>
</file>