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25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1D4DF-8FD2-4E53-89A2-D8B4757FF994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41BCC-A65C-4E7A-BA01-B0A0A20DD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38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1D4DF-8FD2-4E53-89A2-D8B4757FF994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41BCC-A65C-4E7A-BA01-B0A0A20DD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24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1D4DF-8FD2-4E53-89A2-D8B4757FF994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41BCC-A65C-4E7A-BA01-B0A0A20DD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45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1D4DF-8FD2-4E53-89A2-D8B4757FF994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41BCC-A65C-4E7A-BA01-B0A0A20DD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408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1D4DF-8FD2-4E53-89A2-D8B4757FF994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41BCC-A65C-4E7A-BA01-B0A0A20DD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69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1D4DF-8FD2-4E53-89A2-D8B4757FF994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41BCC-A65C-4E7A-BA01-B0A0A20DD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18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1D4DF-8FD2-4E53-89A2-D8B4757FF994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41BCC-A65C-4E7A-BA01-B0A0A20DD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902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1D4DF-8FD2-4E53-89A2-D8B4757FF994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41BCC-A65C-4E7A-BA01-B0A0A20DD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778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1D4DF-8FD2-4E53-89A2-D8B4757FF994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41BCC-A65C-4E7A-BA01-B0A0A20DD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376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1D4DF-8FD2-4E53-89A2-D8B4757FF994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41BCC-A65C-4E7A-BA01-B0A0A20DD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898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1D4DF-8FD2-4E53-89A2-D8B4757FF994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41BCC-A65C-4E7A-BA01-B0A0A20DD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75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1D4DF-8FD2-4E53-89A2-D8B4757FF994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41BCC-A65C-4E7A-BA01-B0A0A20DD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528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828" y="734290"/>
            <a:ext cx="6614733" cy="840970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7414" y="101137"/>
            <a:ext cx="66631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Name________________________________  Class__________</a:t>
            </a:r>
          </a:p>
          <a:p>
            <a:pPr algn="ctr"/>
            <a:endParaRPr lang="en-US" dirty="0"/>
          </a:p>
          <a:p>
            <a:pPr algn="ctr"/>
            <a:r>
              <a:rPr lang="en-US" sz="2400" b="1" dirty="0" smtClean="0"/>
              <a:t>Science Homework Due 11/25/19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3978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8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NYCDoE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1</cp:revision>
  <dcterms:created xsi:type="dcterms:W3CDTF">2019-11-25T17:19:41Z</dcterms:created>
  <dcterms:modified xsi:type="dcterms:W3CDTF">2019-11-25T17:20:53Z</dcterms:modified>
</cp:coreProperties>
</file>