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1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8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2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9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7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5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8D8B-F23B-43C0-B3D7-CA70490DD17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EEED-A1FC-401D-B48B-EC2748CA9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2266"/>
            <a:ext cx="685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Name____________________________	Class__________</a:t>
            </a:r>
          </a:p>
          <a:p>
            <a:pPr algn="ctr"/>
            <a:endParaRPr lang="en-US" b="1" dirty="0" smtClean="0">
              <a:latin typeface="+mj-lt"/>
            </a:endParaRPr>
          </a:p>
          <a:p>
            <a:pPr algn="ctr"/>
            <a:r>
              <a:rPr lang="en-US" sz="2400" b="1" dirty="0" smtClean="0">
                <a:latin typeface="+mj-lt"/>
              </a:rPr>
              <a:t>Science Homework due </a:t>
            </a:r>
            <a:r>
              <a:rPr lang="en-US" sz="2400" b="1" dirty="0" smtClean="0">
                <a:latin typeface="+mj-lt"/>
              </a:rPr>
              <a:t>11/11/19</a:t>
            </a:r>
            <a:endParaRPr lang="en-US" sz="2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54460"/>
            <a:ext cx="6540908" cy="793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1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teacher</cp:lastModifiedBy>
  <cp:revision>2</cp:revision>
  <cp:lastPrinted>2019-11-07T19:43:43Z</cp:lastPrinted>
  <dcterms:created xsi:type="dcterms:W3CDTF">2017-11-01T18:50:37Z</dcterms:created>
  <dcterms:modified xsi:type="dcterms:W3CDTF">2019-11-07T19:44:05Z</dcterms:modified>
</cp:coreProperties>
</file>