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0E3A-84FE-4017-B417-759AFED80E0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32C4-AD48-4554-ACE4-5993C9E11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3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0E3A-84FE-4017-B417-759AFED80E0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32C4-AD48-4554-ACE4-5993C9E11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9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0E3A-84FE-4017-B417-759AFED80E0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32C4-AD48-4554-ACE4-5993C9E11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3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0E3A-84FE-4017-B417-759AFED80E0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32C4-AD48-4554-ACE4-5993C9E11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0E3A-84FE-4017-B417-759AFED80E0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32C4-AD48-4554-ACE4-5993C9E11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0E3A-84FE-4017-B417-759AFED80E0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32C4-AD48-4554-ACE4-5993C9E11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0E3A-84FE-4017-B417-759AFED80E0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32C4-AD48-4554-ACE4-5993C9E11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5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0E3A-84FE-4017-B417-759AFED80E0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32C4-AD48-4554-ACE4-5993C9E11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8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0E3A-84FE-4017-B417-759AFED80E0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32C4-AD48-4554-ACE4-5993C9E11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0E3A-84FE-4017-B417-759AFED80E0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32C4-AD48-4554-ACE4-5993C9E11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61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40E3A-84FE-4017-B417-759AFED80E0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32C4-AD48-4554-ACE4-5993C9E11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0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40E3A-84FE-4017-B417-759AFED80E01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732C4-AD48-4554-ACE4-5993C9E11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0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27" y="928254"/>
            <a:ext cx="6768973" cy="82157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027" y="0"/>
            <a:ext cx="6457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Name________________________________ Class_____________</a:t>
            </a:r>
          </a:p>
          <a:p>
            <a:endParaRPr lang="en-US" dirty="0"/>
          </a:p>
          <a:p>
            <a:pPr algn="ctr"/>
            <a:r>
              <a:rPr lang="en-US" dirty="0" smtClean="0"/>
              <a:t>Science Homework Due 1/13/20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33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58" y="923329"/>
            <a:ext cx="6471805" cy="82206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027" y="0"/>
            <a:ext cx="6457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Name________________________________ Class_____________</a:t>
            </a:r>
          </a:p>
          <a:p>
            <a:endParaRPr lang="en-US" dirty="0"/>
          </a:p>
          <a:p>
            <a:pPr algn="ctr"/>
            <a:r>
              <a:rPr lang="en-US" dirty="0" smtClean="0"/>
              <a:t>Science Homework Due 1/13/20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93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16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2</cp:revision>
  <dcterms:created xsi:type="dcterms:W3CDTF">2020-01-09T14:29:51Z</dcterms:created>
  <dcterms:modified xsi:type="dcterms:W3CDTF">2020-01-09T19:45:58Z</dcterms:modified>
</cp:coreProperties>
</file>