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4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2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7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2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1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926E-BE64-4087-AEC9-FCFABECDFFB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B9FA3-149E-4660-A40C-334AB67C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365"/>
            <a:ext cx="8971878" cy="66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4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2019-11-25T17:14:34Z</dcterms:created>
  <dcterms:modified xsi:type="dcterms:W3CDTF">2019-11-25T17:17:45Z</dcterms:modified>
</cp:coreProperties>
</file>